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1C215-45E8-45B8-8897-58140955C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262C5-DC58-4745-AC82-A2EDAE19B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E0009-3949-4235-BD0D-3894563E9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CC59E-E17A-4385-8201-DABC5EA2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BFCF6-68C4-4EA4-927F-1FFFD466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1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10386-133D-4CD7-9AA6-ABD3766C1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F845C-67D8-493E-BC51-59197B38A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8C460-658D-4CFC-9A11-5F5B5E458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47838-24DE-4D1A-8AEE-657340683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FB559-DF37-4782-A463-46473C4A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3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54DED-2201-431F-B51C-3054DF9665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D0B51-F53F-4622-8C5C-8EA7F520B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05970-5977-47F0-BBC8-946BDF7B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914CA-3C58-4DBD-AAFD-710F827B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F8F30-C027-41F1-B6E9-FEBE2D6F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5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525F-9566-491D-A105-62361127D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F6760-D3B4-414E-90F8-124E92D88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05E44-DE54-49C5-93C2-A55FD4FB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F2A08-AB43-4A18-AAC3-7F6A20166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BE974-F6B8-4253-9751-DC58DE1BB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4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2620D-7DF6-4FD6-A00D-21D2CC7D6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DCFA3-6D65-4260-9A83-146E86931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4700A-60A3-427A-A2C1-D36CBD07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0694E-2773-492F-97C2-F0F6FAD96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5D75D-8945-4091-BED3-6ECF8BA01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9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4CF8F-C711-4632-A89A-CF5147817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EB9D0-C426-4623-AD0D-A1F07B3B7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E214C-1466-4D58-B619-D7B0132D1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FB5C8-27A7-4800-AD0C-071838EBE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3088A-00A7-49DC-A1F7-AB470C882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AE3B0-984C-42DC-8597-680FC8F3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9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9F156-6B14-4CE6-939E-AD863B3D8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FA1AD-FE12-440C-9E98-88EAC1DCC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B4065-55E9-4A79-96DC-1D870C103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ACD9D7-5E06-467B-A73D-989CE3E97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2C8D4B-E080-40F0-BD2C-ED80C8FC9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1386BC-3524-4500-B53F-62C750E4A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A59446-9347-41CA-9554-04556093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E654BD-0887-4F3B-B66E-DDE72288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1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AE4BD-7756-4899-8587-42936F7F6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165B78-514D-44C8-B2D6-8F771522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234560-67EA-49F3-AEEB-0D2A6387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C0D986-1D52-46B4-8608-CFBE9E23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8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1DAF2B-E48A-4D97-9E49-055F4012E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5F6631-B6C9-4CE9-B172-63E1133E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35EC-85F9-4C8E-9406-4A0DB9F45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39E18-2F9D-4129-B50E-F75707B7F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7576C-787C-47A7-9C60-F3FAB4218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8CD-C5C2-4AD9-99B3-5A2CAEDD9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2A0D8-3220-4B4E-B265-43F8B9074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607C2-9C67-4315-A931-1996A8BB5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B98D4-4E45-41B6-BA18-ABBB184E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6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1C8D-BE54-4546-A086-44960D9ED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AA1D36-0774-4CDB-A39C-3751593D8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D557D9-17AB-43A9-87BE-EB252BAF9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D853B-43C7-4E8E-9CE1-36E4E90D0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72220-5644-48F0-8BD5-E48AF2182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60402-AD48-4B50-9418-CADF7B3C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379130-80EE-4FCB-8A4E-120F62112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533AA-1340-495B-85AC-73D8B6093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99C48-7DF5-4430-9DBA-638581F0ED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A9E1-BCD6-429F-AAB9-F1473C8595F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0D4CD-5B8D-4931-943D-3D19B1CFA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ED1DA-AD5A-4FB4-B11D-C683D7C95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BDB4D-66E6-4BDC-A075-2BB619D61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3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spirations.sparc3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D5203499-9424-43E4-8A6F-C7D2F8B3ED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46A367-1705-43D4-BDFD-EF403E2649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898" y="5996769"/>
            <a:ext cx="2209800" cy="63531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0A3C576-9D49-4FBC-B996-31DE82948B8B}"/>
              </a:ext>
            </a:extLst>
          </p:cNvPr>
          <p:cNvSpPr/>
          <p:nvPr/>
        </p:nvSpPr>
        <p:spPr>
          <a:xfrm>
            <a:off x="5046642" y="1004711"/>
            <a:ext cx="2098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Creating a Plan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22951A-4E9E-4223-B5B9-B8B02449CC8E}"/>
              </a:ext>
            </a:extLst>
          </p:cNvPr>
          <p:cNvSpPr/>
          <p:nvPr/>
        </p:nvSpPr>
        <p:spPr>
          <a:xfrm>
            <a:off x="3048000" y="31058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Objective: </a:t>
            </a:r>
            <a:r>
              <a:rPr lang="en-US" dirty="0"/>
              <a:t>You will learn about information that is relevant to your financial, academic, and desired pathways and create a plan for your pathway.</a:t>
            </a:r>
          </a:p>
        </p:txBody>
      </p:sp>
    </p:spTree>
    <p:extLst>
      <p:ext uri="{BB962C8B-B14F-4D97-AF65-F5344CB8AC3E}">
        <p14:creationId xmlns:p14="http://schemas.microsoft.com/office/powerpoint/2010/main" val="3207883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D5203499-9424-43E4-8A6F-C7D2F8B3ED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46A367-1705-43D4-BDFD-EF403E2649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898" y="5996769"/>
            <a:ext cx="2209800" cy="63531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C22951A-4E9E-4223-B5B9-B8B02449CC8E}"/>
              </a:ext>
            </a:extLst>
          </p:cNvPr>
          <p:cNvSpPr/>
          <p:nvPr/>
        </p:nvSpPr>
        <p:spPr>
          <a:xfrm>
            <a:off x="3048000" y="1769497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What we will do:  </a:t>
            </a:r>
          </a:p>
          <a:p>
            <a:pPr marL="342900" indent="-342900">
              <a:buAutoNum type="arabicPeriod"/>
            </a:pPr>
            <a:r>
              <a:rPr lang="en-US" dirty="0"/>
              <a:t>Take the pre-test so that you will know what you should learn from this lesson.</a:t>
            </a:r>
          </a:p>
          <a:p>
            <a:pPr marL="342900" indent="-342900">
              <a:buAutoNum type="arabicPeriod"/>
            </a:pPr>
            <a:r>
              <a:rPr lang="en-US" dirty="0"/>
              <a:t>Go to </a:t>
            </a:r>
            <a:r>
              <a:rPr lang="en-US" dirty="0">
                <a:hlinkClick r:id="rId4"/>
              </a:rPr>
              <a:t>http://aspirations.sparc37.com/</a:t>
            </a:r>
            <a:r>
              <a:rPr lang="en-US" dirty="0"/>
              <a:t>  and click on the </a:t>
            </a:r>
            <a:r>
              <a:rPr lang="en-US" b="1" i="1" dirty="0"/>
              <a:t>Aspirations Survey </a:t>
            </a:r>
            <a:r>
              <a:rPr lang="en-US" dirty="0"/>
              <a:t>at the top of the home page.</a:t>
            </a:r>
          </a:p>
          <a:p>
            <a:pPr marL="342900" indent="-342900">
              <a:buAutoNum type="arabicPeriod"/>
            </a:pPr>
            <a:r>
              <a:rPr lang="en-US" dirty="0"/>
              <a:t>Answer the three questions based on personal financial need, academic record, and post-secondary plans. Explore the links that are recommended based on survey responses. Create an Aspirations Plan (link near the center-top of the webpage page) to explore what is required for the different paths.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57A4DD-EDB0-4397-9A4F-1BA498DB284C}"/>
              </a:ext>
            </a:extLst>
          </p:cNvPr>
          <p:cNvSpPr/>
          <p:nvPr/>
        </p:nvSpPr>
        <p:spPr>
          <a:xfrm>
            <a:off x="5046642" y="1004711"/>
            <a:ext cx="2098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Creating a Plan</a:t>
            </a:r>
          </a:p>
        </p:txBody>
      </p:sp>
    </p:spTree>
    <p:extLst>
      <p:ext uri="{BB962C8B-B14F-4D97-AF65-F5344CB8AC3E}">
        <p14:creationId xmlns:p14="http://schemas.microsoft.com/office/powerpoint/2010/main" val="365941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D5203499-9424-43E4-8A6F-C7D2F8B3ED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46A367-1705-43D4-BDFD-EF403E2649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898" y="5996769"/>
            <a:ext cx="2209800" cy="63531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C22951A-4E9E-4223-B5B9-B8B02449CC8E}"/>
              </a:ext>
            </a:extLst>
          </p:cNvPr>
          <p:cNvSpPr/>
          <p:nvPr/>
        </p:nvSpPr>
        <p:spPr>
          <a:xfrm>
            <a:off x="3207798" y="2782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Discussion: </a:t>
            </a:r>
            <a:r>
              <a:rPr lang="en-US" dirty="0"/>
              <a:t>What did you learn about what is required for the different pathways?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9B209C-A0F2-46A6-BA51-2C8FA152954A}"/>
              </a:ext>
            </a:extLst>
          </p:cNvPr>
          <p:cNvSpPr/>
          <p:nvPr/>
        </p:nvSpPr>
        <p:spPr>
          <a:xfrm>
            <a:off x="5046642" y="1004711"/>
            <a:ext cx="2098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Creating a Plan</a:t>
            </a:r>
          </a:p>
        </p:txBody>
      </p:sp>
    </p:spTree>
    <p:extLst>
      <p:ext uri="{BB962C8B-B14F-4D97-AF65-F5344CB8AC3E}">
        <p14:creationId xmlns:p14="http://schemas.microsoft.com/office/powerpoint/2010/main" val="78620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D5203499-9424-43E4-8A6F-C7D2F8B3ED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46A367-1705-43D4-BDFD-EF403E2649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898" y="5996769"/>
            <a:ext cx="2209800" cy="63531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C22951A-4E9E-4223-B5B9-B8B02449CC8E}"/>
              </a:ext>
            </a:extLst>
          </p:cNvPr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Demonstrate your learning: </a:t>
            </a:r>
            <a:r>
              <a:rPr lang="en-US" dirty="0"/>
              <a:t>Take the post-test to demonstrate what you’ve learned.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7631E0-0F9B-4434-88B8-1A71F7D98520}"/>
              </a:ext>
            </a:extLst>
          </p:cNvPr>
          <p:cNvSpPr/>
          <p:nvPr/>
        </p:nvSpPr>
        <p:spPr>
          <a:xfrm>
            <a:off x="5046642" y="1004711"/>
            <a:ext cx="2098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Creating a Plan</a:t>
            </a:r>
          </a:p>
        </p:txBody>
      </p:sp>
    </p:spTree>
    <p:extLst>
      <p:ext uri="{BB962C8B-B14F-4D97-AF65-F5344CB8AC3E}">
        <p14:creationId xmlns:p14="http://schemas.microsoft.com/office/powerpoint/2010/main" val="3767728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164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Johnson</dc:creator>
  <cp:lastModifiedBy>Edstar</cp:lastModifiedBy>
  <cp:revision>6</cp:revision>
  <dcterms:created xsi:type="dcterms:W3CDTF">2019-08-01T20:46:34Z</dcterms:created>
  <dcterms:modified xsi:type="dcterms:W3CDTF">2019-08-20T19:26:39Z</dcterms:modified>
</cp:coreProperties>
</file>